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38" r:id="rId2"/>
    <p:sldId id="339" r:id="rId3"/>
    <p:sldId id="340" r:id="rId4"/>
    <p:sldId id="344" r:id="rId5"/>
    <p:sldId id="342" r:id="rId6"/>
    <p:sldId id="343" r:id="rId7"/>
    <p:sldId id="341" r:id="rId8"/>
    <p:sldId id="345" r:id="rId9"/>
  </p:sldIdLst>
  <p:sldSz cx="9144000" cy="6858000" type="screen4x3"/>
  <p:notesSz cx="6794500" cy="9931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B0051"/>
    <a:srgbClr val="ABA197"/>
    <a:srgbClr val="8D8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17" autoAdjust="0"/>
  </p:normalViewPr>
  <p:slideViewPr>
    <p:cSldViewPr snapToObjects="1">
      <p:cViewPr>
        <p:scale>
          <a:sx n="67" d="100"/>
          <a:sy n="67" d="100"/>
        </p:scale>
        <p:origin x="-402" y="234"/>
      </p:cViewPr>
      <p:guideLst>
        <p:guide orient="horz" pos="900"/>
        <p:guide orient="horz" pos="2839"/>
        <p:guide orient="horz" pos="2699"/>
        <p:guide orient="horz" pos="1080"/>
        <p:guide pos="1642"/>
        <p:guide pos="13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B6D4-5DD9-4C53-B14C-8756226F6A8D}" type="datetimeFigureOut">
              <a:rPr lang="nl-NL" smtClean="0"/>
              <a:t>1-5-2014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A77E-D0E2-4AC2-B1E7-68246F389E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14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8FAE1-6291-422A-A8E3-C80B716CB6D2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3</a:t>
            </a:fld>
            <a:endParaRPr lang="en-US" altLang="nl-NL" sz="1200" baseline="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4</a:t>
            </a:fld>
            <a:endParaRPr lang="en-US" altLang="nl-NL" sz="1200" baseline="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5</a:t>
            </a:fld>
            <a:endParaRPr lang="en-US" altLang="nl-NL" sz="1200" baseline="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6</a:t>
            </a:fld>
            <a:endParaRPr lang="en-US" altLang="nl-NL" sz="1200" baseline="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7</a:t>
            </a:fld>
            <a:endParaRPr lang="en-US" altLang="nl-NL" sz="1200" baseline="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8</a:t>
            </a:fld>
            <a:endParaRPr lang="en-US" altLang="nl-NL" sz="1200" baseline="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628-9BAB-4F11-BC0E-32D399EF1527}" type="datetime1">
              <a:rPr lang="nl-NL" smtClean="0"/>
              <a:t>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77272"/>
            <a:ext cx="3667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4-6D8B-459F-B647-DEEB687F5990}" type="datetime1">
              <a:rPr lang="nl-NL" smtClean="0"/>
              <a:t>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FA88-54FE-4957-8831-EFCB5E6A26E2}" type="datetime1">
              <a:rPr lang="nl-NL" smtClean="0"/>
              <a:t>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D127-2733-4F0E-AFA9-89F64F724C3E}" type="datetime1">
              <a:rPr lang="nl-NL" smtClean="0"/>
              <a:t>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B84E-D31D-48E2-8632-104D4A82BD44}" type="datetime1">
              <a:rPr lang="nl-NL" smtClean="0"/>
              <a:t>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5C49-6530-47DB-A08F-BBC02BB13C75}" type="datetime1">
              <a:rPr lang="nl-NL" smtClean="0"/>
              <a:t>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6789-BC09-4C8B-A2F4-58920B2802C5}" type="datetime1">
              <a:rPr lang="nl-NL" smtClean="0"/>
              <a:t>1-5-2014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5A3-5522-41A0-AF7E-0AAA961F9E10}" type="datetime1">
              <a:rPr lang="nl-NL" smtClean="0"/>
              <a:t>1-5-2014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5A4-DEEE-4D26-AE7C-7822F8A43902}" type="datetime1">
              <a:rPr lang="nl-NL" smtClean="0"/>
              <a:t>1-5-2014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640-177C-44D7-AACB-AAEED4DA4AEE}" type="datetime1">
              <a:rPr lang="nl-NL" smtClean="0"/>
              <a:t>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3DEF-4948-4077-9592-1C6EA4D655CB}" type="datetime1">
              <a:rPr lang="nl-NL" smtClean="0"/>
              <a:t>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CE62-2889-4CD6-966B-523577EEE180}" type="datetime1">
              <a:rPr lang="nl-NL" smtClean="0"/>
              <a:t>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6243" r="37982" b="61606"/>
          <a:stretch>
            <a:fillRect/>
          </a:stretch>
        </p:blipFill>
        <p:spPr bwMode="auto">
          <a:xfrm>
            <a:off x="0" y="-171450"/>
            <a:ext cx="291465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8440" r="37396" b="61621"/>
          <a:stretch>
            <a:fillRect/>
          </a:stretch>
        </p:blipFill>
        <p:spPr bwMode="auto">
          <a:xfrm>
            <a:off x="827088" y="476250"/>
            <a:ext cx="33845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2181" r="20451" b="13261"/>
          <a:stretch>
            <a:fillRect/>
          </a:stretch>
        </p:blipFill>
        <p:spPr bwMode="auto">
          <a:xfrm>
            <a:off x="1707158" y="1043781"/>
            <a:ext cx="30241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24417" r="12083" b="21745"/>
          <a:stretch>
            <a:fillRect/>
          </a:stretch>
        </p:blipFill>
        <p:spPr bwMode="auto">
          <a:xfrm>
            <a:off x="2519363" y="1725439"/>
            <a:ext cx="3544478" cy="2450405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L:\SGN\SO\LPO\Passende perspectieven\taal\(half)producten\figuren\Pape_illustratie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5"/>
          <a:stretch>
            <a:fillRect/>
          </a:stretch>
        </p:blipFill>
        <p:spPr bwMode="auto">
          <a:xfrm>
            <a:off x="3275856" y="2510656"/>
            <a:ext cx="3428485" cy="28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5517232"/>
            <a:ext cx="826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PowerPoint Taal Bijeenkomst </a:t>
            </a:r>
            <a:r>
              <a:rPr lang="nl-NL" sz="2400" b="1" dirty="0" smtClean="0"/>
              <a:t>7: </a:t>
            </a:r>
            <a:r>
              <a:rPr lang="nl-NL" sz="2400" b="1" dirty="0" smtClean="0"/>
              <a:t>Evalueren </a:t>
            </a:r>
            <a:r>
              <a:rPr lang="nl-NL" sz="2400" b="1" dirty="0" smtClean="0"/>
              <a:t>op schoolniveau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8013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Overzicht bijeenkomsten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052736"/>
            <a:ext cx="7488832" cy="4618856"/>
          </a:xfrm>
        </p:spPr>
        <p:txBody>
          <a:bodyPr/>
          <a:lstStyle/>
          <a:p>
            <a:pPr>
              <a:buNone/>
            </a:pPr>
            <a:endParaRPr lang="nl-NL" sz="2000" b="1" dirty="0" smtClean="0"/>
          </a:p>
          <a:p>
            <a:pPr>
              <a:buNone/>
            </a:pPr>
            <a:r>
              <a:rPr lang="nl-NL" sz="2000" dirty="0" smtClean="0"/>
              <a:t>Bijeenkomst 1		Visie en uitgangspunten </a:t>
            </a:r>
          </a:p>
          <a:p>
            <a:pPr>
              <a:buNone/>
            </a:pPr>
            <a:r>
              <a:rPr lang="nl-NL" sz="2000" dirty="0" smtClean="0"/>
              <a:t>Bijeenkomst 2 		Beginsituatie bepalen en leerling plaatsen in 					leerroute</a:t>
            </a:r>
          </a:p>
          <a:p>
            <a:pPr>
              <a:buNone/>
            </a:pPr>
            <a:r>
              <a:rPr lang="nl-NL" sz="2000" dirty="0" smtClean="0"/>
              <a:t>Bijeenkomst 3		Doelen selecteren en vastleggen</a:t>
            </a:r>
          </a:p>
          <a:p>
            <a:pPr>
              <a:buNone/>
            </a:pPr>
            <a:r>
              <a:rPr lang="nl-NL" sz="2000" dirty="0" smtClean="0"/>
              <a:t>Bijeenkomst 4		Formuleren van onderwijsaanbod</a:t>
            </a:r>
          </a:p>
          <a:p>
            <a:pPr>
              <a:buNone/>
            </a:pPr>
            <a:r>
              <a:rPr lang="nl-NL" sz="2000" dirty="0" smtClean="0"/>
              <a:t>Bijeenkomst 5		Uitvoeren en evalueren van onderwijsaanbod</a:t>
            </a:r>
          </a:p>
          <a:p>
            <a:pPr>
              <a:buNone/>
            </a:pPr>
            <a:r>
              <a:rPr lang="nl-NL" sz="2000" dirty="0" smtClean="0"/>
              <a:t>Bijeenkomst 6		Evalueren op </a:t>
            </a:r>
            <a:r>
              <a:rPr lang="nl-NL" sz="2000" dirty="0" err="1" smtClean="0"/>
              <a:t>leerlingniveau</a:t>
            </a:r>
            <a:r>
              <a:rPr lang="nl-NL" sz="2000" dirty="0" smtClean="0"/>
              <a:t> </a:t>
            </a:r>
            <a:endParaRPr lang="nl-NL" sz="2000" dirty="0"/>
          </a:p>
          <a:p>
            <a:pPr>
              <a:buNone/>
            </a:pPr>
            <a:r>
              <a:rPr lang="nl-NL" sz="2000" b="1" dirty="0" smtClean="0"/>
              <a:t>Bijeenkomst 7		Evalueren op schoolniveau (team)</a:t>
            </a:r>
          </a:p>
          <a:p>
            <a:endParaRPr lang="nl-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15815-2FCA-4E60-9470-7607BA9BE3B2}" type="slidenum">
              <a:rPr lang="nl-NL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61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/>
          <a:lstStyle/>
          <a:p>
            <a:pPr algn="l" eaLnBrk="1" hangingPunct="1"/>
            <a:r>
              <a:rPr lang="nl-NL" altLang="nl-NL" dirty="0" smtClean="0"/>
              <a:t>Doel van bijeenkomst 7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sp>
        <p:nvSpPr>
          <p:cNvPr id="3" name="Rechthoek 2"/>
          <p:cNvSpPr/>
          <p:nvPr/>
        </p:nvSpPr>
        <p:spPr>
          <a:xfrm>
            <a:off x="1043608" y="1656992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/>
              <a:t>Evaluatie van de werkwijze van Passende perspectieven met het hele team </a:t>
            </a:r>
            <a:endParaRPr lang="nl-NL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Teambrede</a:t>
            </a:r>
            <a:r>
              <a:rPr lang="nl-NL" sz="2000" dirty="0"/>
              <a:t> (door)start met de werkwijze van Passende Perspectieven</a:t>
            </a:r>
          </a:p>
        </p:txBody>
      </p:sp>
    </p:spTree>
    <p:extLst>
      <p:ext uri="{BB962C8B-B14F-4D97-AF65-F5344CB8AC3E}">
        <p14:creationId xmlns:p14="http://schemas.microsoft.com/office/powerpoint/2010/main" val="19361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 smtClean="0"/>
              <a:t>Inhoud van bijeenkomst 7</a:t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endParaRPr lang="nl-NL" altLang="nl-NL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z="2000" dirty="0" smtClean="0"/>
              <a:t>Presentatie</a:t>
            </a:r>
          </a:p>
          <a:p>
            <a:r>
              <a:rPr lang="nl-NL" sz="2000" dirty="0" smtClean="0"/>
              <a:t>Terugkoppeling </a:t>
            </a:r>
            <a:r>
              <a:rPr lang="nl-NL" sz="2000" dirty="0"/>
              <a:t>door </a:t>
            </a:r>
            <a:r>
              <a:rPr lang="nl-NL" sz="2000" dirty="0" smtClean="0"/>
              <a:t>taalwerkgroep</a:t>
            </a:r>
          </a:p>
          <a:p>
            <a:r>
              <a:rPr lang="nl-NL" sz="2000" dirty="0"/>
              <a:t>Opdracht 1: De bijeenkomsten bij langs</a:t>
            </a:r>
          </a:p>
          <a:p>
            <a:r>
              <a:rPr lang="nl-NL" sz="2000" dirty="0"/>
              <a:t>Opdracht 2: Waar staat de school nu en wat is het vervolg</a:t>
            </a:r>
            <a:r>
              <a:rPr lang="nl-NL" sz="2000" dirty="0" smtClean="0"/>
              <a:t>?</a:t>
            </a:r>
          </a:p>
          <a:p>
            <a:r>
              <a:rPr lang="nl-NL" sz="2000" dirty="0"/>
              <a:t>Plan van aanpak</a:t>
            </a:r>
          </a:p>
          <a:p>
            <a:pPr eaLnBrk="1" hangingPunct="1">
              <a:buFontTx/>
              <a:buNone/>
            </a:pPr>
            <a:endParaRPr lang="nl-NL" alt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31105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632848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>Terugkoppeling door taalwerkgroep</a:t>
            </a:r>
            <a:br>
              <a:rPr lang="nl-NL" altLang="nl-NL" dirty="0" smtClean="0"/>
            </a:br>
            <a:endParaRPr lang="nl-NL" altLang="nl-NL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718" y="15762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De </a:t>
            </a:r>
            <a:r>
              <a:rPr lang="nl-NL" sz="2000" dirty="0"/>
              <a:t>werkgroep heeft in de voorbereiding hun ervaringen met het werken met Passende perspectieven samengevat aan de hand van een aantal vragen:</a:t>
            </a:r>
          </a:p>
          <a:p>
            <a:pPr lvl="0"/>
            <a:r>
              <a:rPr lang="nl-NL" sz="2000" dirty="0"/>
              <a:t>Wat betekende het werken met Passende perspectieven voor mij als leerkracht?</a:t>
            </a:r>
          </a:p>
          <a:p>
            <a:pPr lvl="0"/>
            <a:r>
              <a:rPr lang="nl-NL" sz="2000" dirty="0"/>
              <a:t>Hoe hebben de leerlingen het werken met Passende perspectieven ervaren?</a:t>
            </a:r>
          </a:p>
          <a:p>
            <a:pPr lvl="0"/>
            <a:r>
              <a:rPr lang="nl-NL" sz="2000" dirty="0"/>
              <a:t>Welke effecten heeft het werken met Passende perspectieven gehad?</a:t>
            </a:r>
          </a:p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 smtClean="0"/>
              <a:t>Werkvorm: discussie met hele team over opbrengsten van de werkgroep </a:t>
            </a:r>
          </a:p>
          <a:p>
            <a:pPr eaLnBrk="1" hangingPunct="1">
              <a:buFontTx/>
              <a:buNone/>
            </a:pPr>
            <a:r>
              <a:rPr lang="nl-NL" altLang="nl-NL" sz="2000" dirty="0" smtClean="0"/>
              <a:t>leden op bovenstaande vragen</a:t>
            </a:r>
          </a:p>
        </p:txBody>
      </p:sp>
    </p:spTree>
    <p:extLst>
      <p:ext uri="{BB962C8B-B14F-4D97-AF65-F5344CB8AC3E}">
        <p14:creationId xmlns:p14="http://schemas.microsoft.com/office/powerpoint/2010/main" val="19870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33239"/>
            <a:ext cx="8424936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 smtClean="0"/>
              <a:t>Opdracht 1: De bijeenkomsten bij langs</a:t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endParaRPr lang="nl-NL" altLang="nl-NL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De werkgroep geeft per bijeenkomst een samenvatting van het werken met Passende </a:t>
            </a:r>
            <a:r>
              <a:rPr lang="nl-NL" sz="2000" dirty="0" smtClean="0"/>
              <a:t> perspectieven </a:t>
            </a:r>
            <a:r>
              <a:rPr lang="nl-NL" sz="2000" dirty="0"/>
              <a:t>– taal. Ze bespreken </a:t>
            </a:r>
            <a:r>
              <a:rPr lang="nl-NL" sz="2000" dirty="0" smtClean="0"/>
              <a:t>daarbij:</a:t>
            </a:r>
          </a:p>
          <a:p>
            <a:r>
              <a:rPr lang="nl-NL" sz="2000" dirty="0" smtClean="0"/>
              <a:t>wat </a:t>
            </a:r>
            <a:r>
              <a:rPr lang="nl-NL" sz="2000" dirty="0"/>
              <a:t>goed ging </a:t>
            </a:r>
            <a:endParaRPr lang="nl-NL" sz="2000" dirty="0" smtClean="0"/>
          </a:p>
          <a:p>
            <a:r>
              <a:rPr lang="nl-NL" sz="2000" dirty="0" smtClean="0"/>
              <a:t>wat lastig was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Werkvorm: </a:t>
            </a:r>
          </a:p>
          <a:p>
            <a:r>
              <a:rPr lang="nl-NL" sz="2000" dirty="0" smtClean="0"/>
              <a:t>Laat </a:t>
            </a:r>
            <a:r>
              <a:rPr lang="nl-NL" sz="2000" dirty="0"/>
              <a:t>het team </a:t>
            </a:r>
            <a:r>
              <a:rPr lang="nl-NL" sz="2000" dirty="0" smtClean="0"/>
              <a:t>in twee </a:t>
            </a:r>
            <a:r>
              <a:rPr lang="nl-NL" sz="2000" dirty="0"/>
              <a:t>groepen nadenken hoe ze deze informatie kunnen meenemen in het stellen van praktische tips </a:t>
            </a:r>
            <a:r>
              <a:rPr lang="nl-NL" sz="2000" dirty="0" smtClean="0"/>
              <a:t>voor </a:t>
            </a:r>
            <a:r>
              <a:rPr lang="nl-NL" sz="2000" dirty="0"/>
              <a:t>het vervolgtraject</a:t>
            </a:r>
            <a:r>
              <a:rPr lang="nl-NL" sz="2000" dirty="0" smtClean="0"/>
              <a:t>.</a:t>
            </a:r>
          </a:p>
          <a:p>
            <a:r>
              <a:rPr lang="nl-NL" sz="2000" dirty="0" smtClean="0"/>
              <a:t>Resultaten </a:t>
            </a:r>
            <a:r>
              <a:rPr lang="nl-NL" sz="2000" dirty="0"/>
              <a:t>worden op een flap-over </a:t>
            </a:r>
            <a:r>
              <a:rPr lang="nl-NL" sz="2000" dirty="0" smtClean="0"/>
              <a:t>geschreven en vormen input voor opdracht 2. </a:t>
            </a:r>
            <a:endParaRPr lang="nl-NL" alt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1820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 smtClean="0"/>
              <a:t>Opdracht 2: Wat is het vervolg?</a:t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endParaRPr lang="nl-NL" altLang="nl-NL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 sz="2000" dirty="0"/>
              <a:t>Wat betekent deze terugblik nu voor het vervolg? </a:t>
            </a:r>
            <a:r>
              <a:rPr lang="nl-NL" sz="2000" dirty="0" smtClean="0"/>
              <a:t>Bij </a:t>
            </a:r>
            <a:r>
              <a:rPr lang="nl-NL" sz="2000" dirty="0"/>
              <a:t>deze opdracht maakt het </a:t>
            </a: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hele </a:t>
            </a:r>
            <a:r>
              <a:rPr lang="nl-NL" sz="2000" dirty="0"/>
              <a:t>team keuzes over de omvang van de </a:t>
            </a:r>
            <a:r>
              <a:rPr lang="nl-NL" sz="2000" dirty="0" smtClean="0"/>
              <a:t>doorstart, door het kiezen van een </a:t>
            </a:r>
          </a:p>
          <a:p>
            <a:pPr>
              <a:buNone/>
            </a:pPr>
            <a:r>
              <a:rPr lang="nl-NL" sz="2000" dirty="0" smtClean="0"/>
              <a:t>geschikt scenario. 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r>
              <a:rPr lang="nl-NL" sz="2000" dirty="0" smtClean="0"/>
              <a:t>Werkvorm: Laat </a:t>
            </a:r>
            <a:r>
              <a:rPr lang="nl-NL" sz="2000" dirty="0"/>
              <a:t>ze </a:t>
            </a:r>
            <a:r>
              <a:rPr lang="nl-NL" sz="2000" dirty="0" smtClean="0"/>
              <a:t> </a:t>
            </a:r>
            <a:r>
              <a:rPr lang="nl-NL" sz="2000" dirty="0"/>
              <a:t>de opbrengsten uit bijeenkomst 1 erbij pakken (</a:t>
            </a:r>
            <a:r>
              <a:rPr lang="nl-NL" sz="2000" dirty="0" smtClean="0"/>
              <a:t>de</a:t>
            </a:r>
          </a:p>
          <a:p>
            <a:pPr>
              <a:buNone/>
            </a:pPr>
            <a:r>
              <a:rPr lang="nl-NL" sz="2000" dirty="0" smtClean="0"/>
              <a:t> </a:t>
            </a:r>
            <a:r>
              <a:rPr lang="nl-NL" sz="2000" dirty="0"/>
              <a:t>taalcirkel en de positie van de school op het </a:t>
            </a:r>
            <a:r>
              <a:rPr lang="nl-NL" sz="2000" dirty="0" err="1"/>
              <a:t>continuum</a:t>
            </a:r>
            <a:r>
              <a:rPr lang="nl-NL" sz="2000" dirty="0"/>
              <a:t> methode- </a:t>
            </a: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doelgericht </a:t>
            </a:r>
            <a:r>
              <a:rPr lang="nl-NL" sz="2000" dirty="0"/>
              <a:t>werken). </a:t>
            </a: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Als </a:t>
            </a:r>
            <a:r>
              <a:rPr lang="nl-NL" sz="2000" dirty="0"/>
              <a:t>ze de beginsituatie van toen vergelijken met </a:t>
            </a:r>
            <a:r>
              <a:rPr lang="nl-NL" sz="2000" dirty="0" smtClean="0"/>
              <a:t>huidige situatie: wat </a:t>
            </a:r>
            <a:r>
              <a:rPr lang="nl-NL" sz="2000" dirty="0"/>
              <a:t>valt ze </a:t>
            </a: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dan </a:t>
            </a:r>
            <a:r>
              <a:rPr lang="nl-NL" sz="2000" dirty="0"/>
              <a:t>op? Zijn er effecten te zien, veranderingen waarneembaar? </a:t>
            </a:r>
          </a:p>
          <a:p>
            <a:pPr eaLnBrk="1" hangingPunct="1">
              <a:buFontTx/>
              <a:buNone/>
            </a:pPr>
            <a:endParaRPr lang="nl-NL" alt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2905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 smtClean="0"/>
              <a:t>Plan van aanpak</a:t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endParaRPr lang="nl-NL" altLang="nl-NL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000" dirty="0" smtClean="0"/>
              <a:t>Bij het in gang zetten van een vervolgtraject is het van </a:t>
            </a:r>
            <a:r>
              <a:rPr lang="nl-NL" sz="2000" dirty="0"/>
              <a:t>belang om de </a:t>
            </a: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verantwoordelijkheden</a:t>
            </a:r>
            <a:r>
              <a:rPr lang="nl-NL" sz="2000" dirty="0"/>
              <a:t>, inclusief een tijdplanning goed in beeld te </a:t>
            </a:r>
            <a:r>
              <a:rPr lang="nl-NL" sz="2000" dirty="0" smtClean="0"/>
              <a:t>hebben.</a:t>
            </a:r>
          </a:p>
          <a:p>
            <a:pPr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In </a:t>
            </a:r>
            <a:r>
              <a:rPr lang="nl-NL" sz="2000" dirty="0"/>
              <a:t>het plan komen onder andere de volgende punten naar voren:</a:t>
            </a:r>
          </a:p>
          <a:p>
            <a:pPr lvl="0"/>
            <a:r>
              <a:rPr lang="nl-NL" sz="2000" dirty="0"/>
              <a:t>Doel: waar wil het team staan aan het eind van het schooljaar? </a:t>
            </a:r>
          </a:p>
          <a:p>
            <a:pPr lvl="0"/>
            <a:r>
              <a:rPr lang="nl-NL" sz="2000" dirty="0"/>
              <a:t>Wat is nodig om die doelen te bereiken? </a:t>
            </a:r>
            <a:endParaRPr lang="nl-NL" sz="2000" dirty="0" smtClean="0"/>
          </a:p>
          <a:p>
            <a:pPr lvl="0"/>
            <a:r>
              <a:rPr lang="nl-NL" sz="2000" dirty="0" smtClean="0"/>
              <a:t>Welke </a:t>
            </a:r>
            <a:r>
              <a:rPr lang="nl-NL" sz="2000" dirty="0"/>
              <a:t>rol heeft ieder teamlid daarin? </a:t>
            </a:r>
            <a:endParaRPr lang="nl-NL" sz="2000" dirty="0" smtClean="0"/>
          </a:p>
          <a:p>
            <a:pPr lvl="0"/>
            <a:r>
              <a:rPr lang="nl-NL" sz="2000" dirty="0" smtClean="0"/>
              <a:t>Wat </a:t>
            </a:r>
            <a:r>
              <a:rPr lang="nl-NL" sz="2000" dirty="0"/>
              <a:t>is nodig voor een nulmeting/beginsituatie komend jaar?</a:t>
            </a:r>
            <a:br>
              <a:rPr lang="nl-NL" sz="2000" dirty="0"/>
            </a:br>
            <a:endParaRPr lang="nl-NL" alt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36722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01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AN xmlns="http://schemas.microsoft.com/sharepoint/v3">false</RepAN>
    <RepSector_0 xmlns="http://schemas.microsoft.com/sharepoint/v3">
      <Terms xmlns="http://schemas.microsoft.com/office/infopath/2007/PartnerControls"/>
    </RepSector_0>
    <RepDocumentType_0 xmlns="http://schemas.microsoft.com/sharepoint/v3">
      <Terms xmlns="http://schemas.microsoft.com/office/infopath/2007/PartnerControls"/>
    </RepDocumentType_0>
    <RepSectionSpecificTheme_0 xmlns="http://schemas.microsoft.com/sharepoint/v3">
      <Terms xmlns="http://schemas.microsoft.com/office/infopath/2007/PartnerControls"/>
    </RepSectionSpecificTheme_0>
    <RepProjectManager xmlns="http://schemas.microsoft.com/sharepoint/v3" xsi:nil="true"/>
    <RepAuthor_0 xmlns="http://schemas.microsoft.com/sharepoint/v3">
      <Terms xmlns="http://schemas.microsoft.com/office/infopath/2007/PartnerControls"/>
    </RepAuthor_0>
    <RepCurricularTheme_0 xmlns="http://schemas.microsoft.com/sharepoint/v3">
      <Terms xmlns="http://schemas.microsoft.com/office/infopath/2007/PartnerControls"/>
    </RepCurricularTheme_0>
    <RepSection_0 xmlns="http://schemas.microsoft.com/sharepoint/v3">
      <Terms xmlns="http://schemas.microsoft.com/office/infopath/2007/PartnerControls"/>
    </RepSection_0>
    <RepSummary xmlns="http://schemas.microsoft.com/sharepoint/v3" xsi:nil="true"/>
    <RepRelationOtherSloProjects xmlns="http://schemas.microsoft.com/sharepoint/v3" xsi:nil="true"/>
    <TaxCatchAll xmlns="7106a2ac-038a-457f-8b58-ec67130d9d6d"/>
    <RepFileFormat_0 xmlns="http://schemas.microsoft.com/sharepoint/v3">
      <Terms xmlns="http://schemas.microsoft.com/office/infopath/2007/PartnerControls"/>
    </RepFileFormat_0>
    <RepYear_0 xmlns="http://schemas.microsoft.com/sharepoint/v3">
      <Terms xmlns="http://schemas.microsoft.com/office/infopath/2007/PartnerControls"/>
    </RepYear_0>
    <RepANNumber xmlns="http://schemas.microsoft.com/sharepoint/v3" xsi:nil="true"/>
    <RepAreasOfExpertise_0 xmlns="http://schemas.microsoft.com/sharepoint/v3">
      <Terms xmlns="http://schemas.microsoft.com/office/infopath/2007/PartnerControls"/>
    </RepAreasOfExpertise_0>
    <RepSubjectContent_0 xmlns="http://schemas.microsoft.com/sharepoint/v3">
      <Terms xmlns="http://schemas.microsoft.com/office/infopath/2007/PartnerControls"/>
    </RepSubjectContent_0>
    <RepIsbn xmlns="http://schemas.microsoft.com/sharepoint/v3" xsi:nil="true"/>
    <RepAuthorInternal xmlns="http://schemas.microsoft.com/sharepoint/v3">
      <UserInfo>
        <DisplayName/>
        <AccountId xsi:nil="true"/>
        <AccountType/>
      </UserInfo>
    </RepAuthorInternal>
    <RepProjectName xmlns="http://schemas.microsoft.com/sharepoint/v3">Passende perspectieven</RepProjectName>
    <RepApaNotation xmlns="http://schemas.microsoft.com/sharepoint/v3" xsi:nil="true"/>
    <_dlc_DocId xmlns="7106a2ac-038a-457f-8b58-ec67130d9d6d">47XQ5P3E4USX-10-2474</_dlc_DocId>
    <_dlc_DocIdUrl xmlns="7106a2ac-038a-457f-8b58-ec67130d9d6d">
      <Url>http://downloads.slo.nl/_layouts/15/DocIdRedir.aspx?ID=47XQ5P3E4USX-10-2474</Url>
      <Description>47XQ5P3E4USX-10-2474</Description>
    </_dlc_DocIdUrl>
  </documentManagement>
</p:properties>
</file>

<file path=customXml/itemProps1.xml><?xml version="1.0" encoding="utf-8"?>
<ds:datastoreItem xmlns:ds="http://schemas.openxmlformats.org/officeDocument/2006/customXml" ds:itemID="{21AAF941-49D6-413E-94BE-8C9C53718038}"/>
</file>

<file path=customXml/itemProps2.xml><?xml version="1.0" encoding="utf-8"?>
<ds:datastoreItem xmlns:ds="http://schemas.openxmlformats.org/officeDocument/2006/customXml" ds:itemID="{EA5B2EEA-EC20-4D8C-8DB3-4412E27E8E5B}"/>
</file>

<file path=customXml/itemProps3.xml><?xml version="1.0" encoding="utf-8"?>
<ds:datastoreItem xmlns:ds="http://schemas.openxmlformats.org/officeDocument/2006/customXml" ds:itemID="{4760207A-7F38-45CA-9CE1-E666F48A7740}"/>
</file>

<file path=customXml/itemProps4.xml><?xml version="1.0" encoding="utf-8"?>
<ds:datastoreItem xmlns:ds="http://schemas.openxmlformats.org/officeDocument/2006/customXml" ds:itemID="{D520A097-603E-4CF1-A494-B5B129373F6C}"/>
</file>

<file path=docProps/app.xml><?xml version="1.0" encoding="utf-8"?>
<Properties xmlns="http://schemas.openxmlformats.org/officeDocument/2006/extended-properties" xmlns:vt="http://schemas.openxmlformats.org/officeDocument/2006/docPropsVTypes">
  <Template>Presentatie_01_magenta</Template>
  <TotalTime>1026</TotalTime>
  <Words>367</Words>
  <Application>Microsoft Office PowerPoint</Application>
  <PresentationFormat>Diavoorstelling (4:3)</PresentationFormat>
  <Paragraphs>66</Paragraphs>
  <Slides>8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Presentatie_01_magenta</vt:lpstr>
      <vt:lpstr>PowerPoint-presentatie</vt:lpstr>
      <vt:lpstr>  Overzicht bijeenkomsten  </vt:lpstr>
      <vt:lpstr>Doel van bijeenkomst 7</vt:lpstr>
      <vt:lpstr>  Inhoud van bijeenkomst 7   </vt:lpstr>
      <vt:lpstr> Terugkoppeling door taalwerkgroep </vt:lpstr>
      <vt:lpstr>  Opdracht 1: De bijeenkomsten bij langs   </vt:lpstr>
      <vt:lpstr>  Opdracht 2: Wat is het vervolg?   </vt:lpstr>
      <vt:lpstr>  Plan van aanpak   </vt:lpstr>
    </vt:vector>
  </TitlesOfParts>
  <Company>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Desirée Houkema</dc:creator>
  <cp:lastModifiedBy>Annette van der Laan</cp:lastModifiedBy>
  <cp:revision>82</cp:revision>
  <cp:lastPrinted>2014-03-19T09:44:50Z</cp:lastPrinted>
  <dcterms:created xsi:type="dcterms:W3CDTF">2013-11-15T10:33:01Z</dcterms:created>
  <dcterms:modified xsi:type="dcterms:W3CDTF">2014-05-01T11:09:57Z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0x010100D2854694664375418C0DFD97ECA4320E</vt:lpwstr>
  </property>
  <property fmtid="{D5CDD505-2E9C-101B-9397-08002B2CF9AE}" pid="3" name="_dlc_DocIdItemGuid">
    <vt:lpwstr>d40d53ed-6bdb-47df-b6af-8e6b4800ceb3</vt:lpwstr>
  </property>
  <property fmtid="{D5CDD505-2E9C-101B-9397-08002B2CF9AE}" pid="4" name="TaxKeyword">
    <vt:lpwstr/>
  </property>
  <property fmtid="{D5CDD505-2E9C-101B-9397-08002B2CF9AE}" pid="5" name="RepAreasOfExpertise">
    <vt:lpwstr/>
  </property>
  <property fmtid="{D5CDD505-2E9C-101B-9397-08002B2CF9AE}" pid="6" name="RepDocumentType">
    <vt:lpwstr/>
  </property>
  <property fmtid="{D5CDD505-2E9C-101B-9397-08002B2CF9AE}" pid="7" name="RepSectionSpecificTheme">
    <vt:lpwstr/>
  </property>
  <property fmtid="{D5CDD505-2E9C-101B-9397-08002B2CF9AE}" pid="8" name="TaxKeywordTaxHTField">
    <vt:lpwstr/>
  </property>
  <property fmtid="{D5CDD505-2E9C-101B-9397-08002B2CF9AE}" pid="9" name="RepCurricularTheme">
    <vt:lpwstr/>
  </property>
  <property fmtid="{D5CDD505-2E9C-101B-9397-08002B2CF9AE}" pid="10" name="RepSection">
    <vt:lpwstr/>
  </property>
  <property fmtid="{D5CDD505-2E9C-101B-9397-08002B2CF9AE}" pid="11" name="RepAuthor">
    <vt:lpwstr/>
  </property>
  <property fmtid="{D5CDD505-2E9C-101B-9397-08002B2CF9AE}" pid="12" name="RepSubjectContent">
    <vt:lpwstr/>
  </property>
  <property fmtid="{D5CDD505-2E9C-101B-9397-08002B2CF9AE}" pid="13" name="RepSector">
    <vt:lpwstr/>
  </property>
  <property fmtid="{D5CDD505-2E9C-101B-9397-08002B2CF9AE}" pid="14" name="RepFileFormat">
    <vt:lpwstr/>
  </property>
  <property fmtid="{D5CDD505-2E9C-101B-9397-08002B2CF9AE}" pid="15" name="RepYear">
    <vt:lpwstr/>
  </property>
</Properties>
</file>