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140" d="100"/>
          <a:sy n="140" d="100"/>
        </p:scale>
        <p:origin x="-23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BA78B-AC8D-41FF-BB06-A045FE4DCAD7}" type="datetimeFigureOut">
              <a:rPr lang="nl-NL" smtClean="0"/>
              <a:t>30-10-2015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5466-CEAE-4318-A970-8BFEBA66E7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280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BA78B-AC8D-41FF-BB06-A045FE4DCAD7}" type="datetimeFigureOut">
              <a:rPr lang="nl-NL" smtClean="0"/>
              <a:t>30-10-2015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5466-CEAE-4318-A970-8BFEBA66E7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0087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BA78B-AC8D-41FF-BB06-A045FE4DCAD7}" type="datetimeFigureOut">
              <a:rPr lang="nl-NL" smtClean="0"/>
              <a:t>30-10-2015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5466-CEAE-4318-A970-8BFEBA66E7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7308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BA78B-AC8D-41FF-BB06-A045FE4DCAD7}" type="datetimeFigureOut">
              <a:rPr lang="nl-NL" smtClean="0"/>
              <a:t>30-10-2015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5466-CEAE-4318-A970-8BFEBA66E7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0444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BA78B-AC8D-41FF-BB06-A045FE4DCAD7}" type="datetimeFigureOut">
              <a:rPr lang="nl-NL" smtClean="0"/>
              <a:t>30-10-2015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5466-CEAE-4318-A970-8BFEBA66E7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4572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BA78B-AC8D-41FF-BB06-A045FE4DCAD7}" type="datetimeFigureOut">
              <a:rPr lang="nl-NL" smtClean="0"/>
              <a:t>30-10-2015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5466-CEAE-4318-A970-8BFEBA66E7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224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BA78B-AC8D-41FF-BB06-A045FE4DCAD7}" type="datetimeFigureOut">
              <a:rPr lang="nl-NL" smtClean="0"/>
              <a:t>30-10-2015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5466-CEAE-4318-A970-8BFEBA66E7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7620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BA78B-AC8D-41FF-BB06-A045FE4DCAD7}" type="datetimeFigureOut">
              <a:rPr lang="nl-NL" smtClean="0"/>
              <a:t>30-10-2015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5466-CEAE-4318-A970-8BFEBA66E7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4066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BA78B-AC8D-41FF-BB06-A045FE4DCAD7}" type="datetimeFigureOut">
              <a:rPr lang="nl-NL" smtClean="0"/>
              <a:t>30-10-2015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5466-CEAE-4318-A970-8BFEBA66E7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769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BA78B-AC8D-41FF-BB06-A045FE4DCAD7}" type="datetimeFigureOut">
              <a:rPr lang="nl-NL" smtClean="0"/>
              <a:t>30-10-2015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5466-CEAE-4318-A970-8BFEBA66E7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175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BA78B-AC8D-41FF-BB06-A045FE4DCAD7}" type="datetimeFigureOut">
              <a:rPr lang="nl-NL" smtClean="0"/>
              <a:t>30-10-2015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5466-CEAE-4318-A970-8BFEBA66E7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541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BA78B-AC8D-41FF-BB06-A045FE4DCAD7}" type="datetimeFigureOut">
              <a:rPr lang="nl-NL" smtClean="0"/>
              <a:t>30-10-2015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55466-CEAE-4318-A970-8BFEBA66E7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31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454" y="0"/>
            <a:ext cx="7935091" cy="68580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4178300" y="2476500"/>
            <a:ext cx="990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b="1" smtClean="0">
                <a:latin typeface="Arial" panose="020B0604020202020204" pitchFamily="34" charset="0"/>
                <a:cs typeface="Arial" panose="020B0604020202020204" pitchFamily="34" charset="0"/>
              </a:rPr>
              <a:t>1. Materie</a:t>
            </a:r>
            <a:endParaRPr lang="nl-NL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4178300" y="1968499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1.1. Eigenschappen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168900" y="2461111"/>
            <a:ext cx="927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Schaal, verhouding en hoeveelheid</a:t>
            </a:r>
            <a:endParaRPr lang="nl-NL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4178300" y="14859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1.2. Zuiver of gemengd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4178300" y="965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1.3. Stoffen om ons 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heen (macroniveau)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4178300" y="5080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1.4. Bouw van stoffen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4178300" y="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1.5. Stoffen om ons 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heen (microniveau)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5168900" y="1968499"/>
            <a:ext cx="9270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2.1. Schaal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5168900" y="1485900"/>
            <a:ext cx="9270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2.2. Gehaltes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5168900" y="965200"/>
            <a:ext cx="9270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5168900" y="965200"/>
            <a:ext cx="1016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2.3. Hoeveelheid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6095999" y="2461111"/>
            <a:ext cx="9525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b="1" smtClean="0">
                <a:latin typeface="Arial" panose="020B0604020202020204" pitchFamily="34" charset="0"/>
                <a:cs typeface="Arial" panose="020B0604020202020204" pitchFamily="34" charset="0"/>
              </a:rPr>
              <a:t>3. Reactiviteit</a:t>
            </a:r>
            <a:endParaRPr lang="nl-NL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6095999" y="1968499"/>
            <a:ext cx="95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3.1. Chemische reacties 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6095999" y="1485900"/>
            <a:ext cx="9525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3.2. Ontleding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6095999" y="965200"/>
            <a:ext cx="9525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3.3. Verbranding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6095999" y="508000"/>
            <a:ext cx="95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3.4. Zuren en basen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7048500" y="2461111"/>
            <a:ext cx="927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nl-NL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endParaRPr lang="nl-NL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7048500" y="1968499"/>
            <a:ext cx="927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4.1. Energie-effecten bij reacties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7048500" y="1485900"/>
            <a:ext cx="9270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4.2. Fossiele brandstoffen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2425700" y="4305300"/>
            <a:ext cx="1244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V1. Onderzoeken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2108200" y="49149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V1.1. Probleemstelling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2103054" y="5410656"/>
            <a:ext cx="109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V1.2.</a:t>
            </a:r>
          </a:p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Voorbereiding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2108200" y="58801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V1.3. Opzet en uitvoering 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048000" y="49149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V1.4.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Gegevens-verwerking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3048000" y="5410656"/>
            <a:ext cx="901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V1.5. Conclusie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kstvak 31"/>
          <p:cNvSpPr txBox="1"/>
          <p:nvPr/>
        </p:nvSpPr>
        <p:spPr>
          <a:xfrm>
            <a:off x="3055554" y="5880100"/>
            <a:ext cx="11049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V1.6. Presentatie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2603500" y="6375400"/>
            <a:ext cx="8953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V1.7. Evaluatie en reflectie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4483100" y="4305300"/>
            <a:ext cx="1193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V2. Ontwerpen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kstvak 34"/>
          <p:cNvSpPr txBox="1"/>
          <p:nvPr/>
        </p:nvSpPr>
        <p:spPr>
          <a:xfrm>
            <a:off x="4178300" y="4914900"/>
            <a:ext cx="901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V2.1. Ontwerp-probleem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kstvak 35"/>
          <p:cNvSpPr txBox="1"/>
          <p:nvPr/>
        </p:nvSpPr>
        <p:spPr>
          <a:xfrm>
            <a:off x="4160454" y="5410656"/>
            <a:ext cx="919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V2.2. Programma van eisen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kstvak 36"/>
          <p:cNvSpPr txBox="1"/>
          <p:nvPr/>
        </p:nvSpPr>
        <p:spPr>
          <a:xfrm>
            <a:off x="4160454" y="5880100"/>
            <a:ext cx="10084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V2.3. Ideeëntabel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kstvak 37"/>
          <p:cNvSpPr txBox="1"/>
          <p:nvPr/>
        </p:nvSpPr>
        <p:spPr>
          <a:xfrm>
            <a:off x="5080000" y="4914900"/>
            <a:ext cx="1015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V2.4. Ontwerpvoorstel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kstvak 38"/>
          <p:cNvSpPr txBox="1"/>
          <p:nvPr/>
        </p:nvSpPr>
        <p:spPr>
          <a:xfrm>
            <a:off x="5080000" y="5410656"/>
            <a:ext cx="10159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V2.5. Realisatie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kstvak 39"/>
          <p:cNvSpPr txBox="1"/>
          <p:nvPr/>
        </p:nvSpPr>
        <p:spPr>
          <a:xfrm>
            <a:off x="5080000" y="5872321"/>
            <a:ext cx="10159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V2.6.Testen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kstvak 40"/>
          <p:cNvSpPr txBox="1"/>
          <p:nvPr/>
        </p:nvSpPr>
        <p:spPr>
          <a:xfrm>
            <a:off x="4635500" y="6375400"/>
            <a:ext cx="9525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V2.7. Reflectie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kstvak 41"/>
          <p:cNvSpPr txBox="1"/>
          <p:nvPr/>
        </p:nvSpPr>
        <p:spPr>
          <a:xfrm>
            <a:off x="6464300" y="43053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V3. Modelontwikkeling en-gebruik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kstvak 42"/>
          <p:cNvSpPr txBox="1"/>
          <p:nvPr/>
        </p:nvSpPr>
        <p:spPr>
          <a:xfrm>
            <a:off x="6184900" y="4914900"/>
            <a:ext cx="1016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V3.1. Kenmerken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kstvak 43"/>
          <p:cNvSpPr txBox="1"/>
          <p:nvPr/>
        </p:nvSpPr>
        <p:spPr>
          <a:xfrm>
            <a:off x="6184900" y="5410656"/>
            <a:ext cx="939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V3.2. Functie 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kstvak 44"/>
          <p:cNvSpPr txBox="1"/>
          <p:nvPr/>
        </p:nvSpPr>
        <p:spPr>
          <a:xfrm>
            <a:off x="7124700" y="4914900"/>
            <a:ext cx="9779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V3.3. Gebruik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kstvak 45"/>
          <p:cNvSpPr txBox="1"/>
          <p:nvPr/>
        </p:nvSpPr>
        <p:spPr>
          <a:xfrm>
            <a:off x="7124700" y="5410656"/>
            <a:ext cx="977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V3.4. Evaluatie en reflectie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kstvak 46"/>
          <p:cNvSpPr txBox="1"/>
          <p:nvPr/>
        </p:nvSpPr>
        <p:spPr>
          <a:xfrm>
            <a:off x="8496300" y="4305300"/>
            <a:ext cx="1231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V4. Informatie-vaardigheden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kstvak 48"/>
          <p:cNvSpPr txBox="1"/>
          <p:nvPr/>
        </p:nvSpPr>
        <p:spPr>
          <a:xfrm>
            <a:off x="8191500" y="4914900"/>
            <a:ext cx="93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V4.1. Taak definiëren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kstvak 49"/>
          <p:cNvSpPr txBox="1"/>
          <p:nvPr/>
        </p:nvSpPr>
        <p:spPr>
          <a:xfrm>
            <a:off x="8191500" y="5410656"/>
            <a:ext cx="93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V4.2. Bronnen zoeken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kstvak 50"/>
          <p:cNvSpPr txBox="1"/>
          <p:nvPr/>
        </p:nvSpPr>
        <p:spPr>
          <a:xfrm>
            <a:off x="8191500" y="5880100"/>
            <a:ext cx="93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V4.3. Bronnen gebruiken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kstvak 51"/>
          <p:cNvSpPr txBox="1"/>
          <p:nvPr/>
        </p:nvSpPr>
        <p:spPr>
          <a:xfrm>
            <a:off x="9131300" y="4914900"/>
            <a:ext cx="93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V4.4. Informatie verwerken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kstvak 52"/>
          <p:cNvSpPr txBox="1"/>
          <p:nvPr/>
        </p:nvSpPr>
        <p:spPr>
          <a:xfrm>
            <a:off x="9131300" y="5410656"/>
            <a:ext cx="93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V4.5. Informatie presenteren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kstvak 53"/>
          <p:cNvSpPr txBox="1"/>
          <p:nvPr/>
        </p:nvSpPr>
        <p:spPr>
          <a:xfrm>
            <a:off x="9131300" y="5880100"/>
            <a:ext cx="93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V4.6. Evaluatie en reflectie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kstvak 54"/>
          <p:cNvSpPr txBox="1"/>
          <p:nvPr/>
        </p:nvSpPr>
        <p:spPr>
          <a:xfrm>
            <a:off x="4756149" y="3354060"/>
            <a:ext cx="2679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Scheikunde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48116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854694664375418C0DFD97ECA4320E" ma:contentTypeVersion="30" ma:contentTypeDescription="Een nieuw document maken." ma:contentTypeScope="" ma:versionID="deebfdf51245d71492e9f55ee35e9d79">
  <xsd:schema xmlns:xsd="http://www.w3.org/2001/XMLSchema" xmlns:xs="http://www.w3.org/2001/XMLSchema" xmlns:p="http://schemas.microsoft.com/office/2006/metadata/properties" xmlns:ns1="http://schemas.microsoft.com/sharepoint/v3" xmlns:ns2="7106a2ac-038a-457f-8b58-ec67130d9d6d" targetNamespace="http://schemas.microsoft.com/office/2006/metadata/properties" ma:root="true" ma:fieldsID="cd6365111a56e2db6761eb0a3e30232b" ns1:_="" ns2:_="">
    <xsd:import namespace="http://schemas.microsoft.com/sharepoint/v3"/>
    <xsd:import namespace="7106a2ac-038a-457f-8b58-ec67130d9d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RepSummary" minOccurs="0"/>
                <xsd:element ref="ns1:RepAuthorInternal" minOccurs="0"/>
                <xsd:element ref="ns1:RepAuthor_0" minOccurs="0"/>
                <xsd:element ref="ns2:TaxCatchAll" minOccurs="0"/>
                <xsd:element ref="ns1:RepYear_0" minOccurs="0"/>
                <xsd:element ref="ns1:RepApaNotation" minOccurs="0"/>
                <xsd:element ref="ns1:RepIsbn" minOccurs="0"/>
                <xsd:element ref="ns1:RepAN" minOccurs="0"/>
                <xsd:element ref="ns1:RepANNumber" minOccurs="0"/>
                <xsd:element ref="ns1:RepProjectManager" minOccurs="0"/>
                <xsd:element ref="ns1:RepProjectName" minOccurs="0"/>
                <xsd:element ref="ns1:RepSector_0" minOccurs="0"/>
                <xsd:element ref="ns1:RepCurricularTheme_0" minOccurs="0"/>
                <xsd:element ref="ns1:RepSectionSpecificTheme_0" minOccurs="0"/>
                <xsd:element ref="ns1:RepSection_0" minOccurs="0"/>
                <xsd:element ref="ns1:RepAreasOfExpertise_0" minOccurs="0"/>
                <xsd:element ref="ns1:RepSubjectContent_0" minOccurs="0"/>
                <xsd:element ref="ns1:RepDocumentType_0" minOccurs="0"/>
                <xsd:element ref="ns1:RepRelationOtherSloProjects" minOccurs="0"/>
                <xsd:element ref="ns1:RepFileFormat_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epSummary" ma:index="11" nillable="true" ma:displayName="Samenvatting" ma:internalName="RepSummary">
      <xsd:simpleType>
        <xsd:restriction base="dms:Unknown"/>
      </xsd:simpleType>
    </xsd:element>
    <xsd:element name="RepAuthorInternal" ma:index="12" nillable="true" ma:displayName="Interne auteur" ma:internalName="RepAuthorInternal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pAuthor_0" ma:index="14" nillable="true" ma:taxonomy="true" ma:internalName="RepAuthor_0" ma:taxonomyFieldName="RepAuthor" ma:displayName="Externe auteur" ma:fieldId="{41811730-f000-45b3-bd8b-16482267924b}" ma:sspId="65bb9fad-8ecd-4e58-b951-1b0a685157da" ma:termSetId="ba36eed1-563e-4e70-a8a2-c86cb59a995a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RepYear_0" ma:index="17" nillable="true" ma:taxonomy="true" ma:internalName="RepYear_0" ma:taxonomyFieldName="RepYear" ma:displayName="Jaar van uitgave" ma:fieldId="{41811730-f000-48c8-bfe2-0d366b82495f}" ma:sspId="65bb9fad-8ecd-4e58-b951-1b0a685157da" ma:termSetId="d63ed34c-aaa4-4b39-8e2b-bccf6e3349f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ApaNotation" ma:index="18" nillable="true" ma:displayName="APA-notatie" ma:internalName="RepApaNotation">
      <xsd:simpleType>
        <xsd:restriction base="dms:Unknown"/>
      </xsd:simpleType>
    </xsd:element>
    <xsd:element name="RepIsbn" ma:index="19" nillable="true" ma:displayName="ISBN" ma:internalName="RepIsbn">
      <xsd:simpleType>
        <xsd:restriction base="dms:Text"/>
      </xsd:simpleType>
    </xsd:element>
    <xsd:element name="RepAN" ma:index="20" nillable="true" ma:displayName="AN" ma:default="FALSE" ma:internalName="RepAN">
      <xsd:simpleType>
        <xsd:restriction base="dms:Boolean"/>
      </xsd:simpleType>
    </xsd:element>
    <xsd:element name="RepANNumber" ma:index="21" nillable="true" ma:displayName="AN Nummer" ma:internalName="RepANNumber">
      <xsd:simpleType>
        <xsd:restriction base="dms:Text"/>
      </xsd:simpleType>
    </xsd:element>
    <xsd:element name="RepProjectManager" ma:index="22" nillable="true" ma:displayName="Projectleider" ma:internalName="RepProjectManager">
      <xsd:simpleType>
        <xsd:restriction base="dms:Text"/>
      </xsd:simpleType>
    </xsd:element>
    <xsd:element name="RepProjectName" ma:index="23" nillable="true" ma:displayName="Projectnaam" ma:internalName="RepProjectName">
      <xsd:simpleType>
        <xsd:restriction base="dms:Text"/>
      </xsd:simpleType>
    </xsd:element>
    <xsd:element name="RepSector_0" ma:index="25" nillable="true" ma:taxonomy="true" ma:internalName="RepSector_0" ma:taxonomyFieldName="RepSector" ma:displayName="Sector" ma:default="" ma:fieldId="{41811730-f000-4dc0-a699-476cd67ba1ec}" ma:taxonomyMulti="true" ma:sspId="65bb9fad-8ecd-4e58-b951-1b0a685157da" ma:termSetId="f094b31b-0180-4851-9ebd-5c7d9552b19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CurricularTheme_0" ma:index="27" nillable="true" ma:taxonomy="true" ma:internalName="RepCurricularTheme_0" ma:taxonomyFieldName="RepCurricularTheme" ma:displayName="Leerplankundig thema" ma:fieldId="{41811730-f000-49a6-962c-7d5942b261fc}" ma:sspId="65bb9fad-8ecd-4e58-b951-1b0a685157da" ma:termSetId="c46f7ee8-50c4-42e2-9209-7c6adacde0a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SectionSpecificTheme_0" ma:index="29" nillable="true" ma:taxonomy="true" ma:internalName="RepSectionSpecificTheme_0" ma:taxonomyFieldName="RepSectionSpecificTheme" ma:displayName="Vakspecifiek thema" ma:fieldId="{41811730-f000-47c9-8a06-df9868361aab}" ma:sspId="65bb9fad-8ecd-4e58-b951-1b0a685157da" ma:termSetId="d6eaa525-a5d0-4a07-b890-e9233743789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Section_0" ma:index="31" nillable="true" ma:taxonomy="true" ma:internalName="RepSection_0" ma:taxonomyFieldName="RepSection" ma:displayName="Vaksectie" ma:fieldId="{41811730-f000-4881-8daa-6e8dd38b1ab1}" ma:sspId="65bb9fad-8ecd-4e58-b951-1b0a685157da" ma:termSetId="c6f33e55-e762-4fa4-8346-db1fc1809b2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AreasOfExpertise_0" ma:index="33" nillable="true" ma:taxonomy="true" ma:internalName="RepAreasOfExpertise_0" ma:taxonomyFieldName="RepAreasOfExpertise" ma:displayName="Vakgebied" ma:fieldId="{41811730-f000-41a6-9b8a-29f77b277b4a}" ma:sspId="65bb9fad-8ecd-4e58-b951-1b0a685157da" ma:termSetId="53b2aeb1-af69-41af-ab5c-dcba5f532adf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RepSubjectContent_0" ma:index="35" nillable="true" ma:taxonomy="true" ma:internalName="RepSubjectContent_0" ma:taxonomyFieldName="RepSubjectContent" ma:displayName="Vakinhoud" ma:fieldId="{41811730-f000-43d1-9a5c-533514ab0582}" ma:sspId="65bb9fad-8ecd-4e58-b951-1b0a685157da" ma:termSetId="3eef768d-4fe2-4c08-af8a-4dfaa4cac8a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DocumentType_0" ma:index="37" nillable="true" ma:taxonomy="true" ma:internalName="RepDocumentType_0" ma:taxonomyFieldName="RepDocumentType" ma:displayName="Documenttypering" ma:fieldId="{41811730-f000-4c72-b54d-df109a5aaa00}" ma:sspId="65bb9fad-8ecd-4e58-b951-1b0a685157da" ma:termSetId="54bd4068-eea5-4eb8-b4d4-e740f64d998f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RepRelationOtherSloProjects" ma:index="38" nillable="true" ma:displayName="Relatie met andere projecten" ma:internalName="RepRelationOtherSloProjects">
      <xsd:simpleType>
        <xsd:restriction base="dms:Unknown"/>
      </xsd:simpleType>
    </xsd:element>
    <xsd:element name="RepFileFormat_0" ma:index="40" nillable="true" ma:taxonomy="true" ma:internalName="RepFileFormat_0" ma:taxonomyFieldName="RepFileFormat" ma:displayName="Bestandsformaat" ma:fieldId="{41811730-f000-458e-badf-a33146a595e3}" ma:sspId="65bb9fad-8ecd-4e58-b951-1b0a685157da" ma:termSetId="5467ae8d-8919-4592-b5d8-720a7073244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06a2ac-038a-457f-8b58-ec67130d9d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aarde van de document-id" ma:description="De waarde van de document-id die aan dit item is toegewezen." ma:internalName="_dlc_DocId" ma:readOnly="true">
      <xsd:simpleType>
        <xsd:restriction base="dms:Text"/>
      </xsd:simpleType>
    </xsd:element>
    <xsd:element name="_dlc_DocIdUrl" ma:index="9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5" nillable="true" ma:displayName="Taxonomy Catch All Column" ma:hidden="true" ma:list="{38f83059-1491-4012-b4c3-84f3b7dad14e}" ma:internalName="TaxCatchAll" ma:showField="CatchAllData" ma:web="7106a2ac-038a-457f-8b58-ec67130d9d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pAN xmlns="http://schemas.microsoft.com/sharepoint/v3">false</RepAN>
    <RepSector_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</TermName>
          <TermId xmlns="http://schemas.microsoft.com/office/infopath/2007/PartnerControls">30dc6674-5c77-4879-9c2a-adfa83fc2cff</TermId>
        </TermInfo>
      </Terms>
    </RepSector_0>
    <RepDocumentType_0 xmlns="http://schemas.microsoft.com/sharepoint/v3">
      <Terms xmlns="http://schemas.microsoft.com/office/infopath/2007/PartnerControls"/>
    </RepDocumentType_0>
    <RepSectionSpecificTheme_0 xmlns="http://schemas.microsoft.com/sharepoint/v3">
      <Terms xmlns="http://schemas.microsoft.com/office/infopath/2007/PartnerControls"/>
    </RepSectionSpecificTheme_0>
    <RepProjectManager xmlns="http://schemas.microsoft.com/sharepoint/v3" xsi:nil="true"/>
    <RepAuthor_0 xmlns="http://schemas.microsoft.com/sharepoint/v3">
      <Terms xmlns="http://schemas.microsoft.com/office/infopath/2007/PartnerControls"/>
    </RepAuthor_0>
    <RepCurricularTheme_0 xmlns="http://schemas.microsoft.com/sharepoint/v3">
      <Terms xmlns="http://schemas.microsoft.com/office/infopath/2007/PartnerControls"/>
    </RepCurricularTheme_0>
    <RepSection_0 xmlns="http://schemas.microsoft.com/sharepoint/v3">
      <Terms xmlns="http://schemas.microsoft.com/office/infopath/2007/PartnerControls"/>
    </RepSection_0>
    <RepSummary xmlns="http://schemas.microsoft.com/sharepoint/v3" xsi:nil="true"/>
    <RepRelationOtherSloProjects xmlns="http://schemas.microsoft.com/sharepoint/v3" xsi:nil="true"/>
    <TaxCatchAll xmlns="7106a2ac-038a-457f-8b58-ec67130d9d6d">
      <Value>110</Value>
      <Value>40</Value>
    </TaxCatchAll>
    <RepFileFormat_0 xmlns="http://schemas.microsoft.com/sharepoint/v3">
      <Terms xmlns="http://schemas.microsoft.com/office/infopath/2007/PartnerControls"/>
    </RepFileFormat_0>
    <RepYear_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2015</TermName>
          <TermId xmlns="http://schemas.microsoft.com/office/infopath/2007/PartnerControls">c53edfba-e7e3-4452-afb2-43f7c4ee8bb9</TermId>
        </TermInfo>
      </Terms>
    </RepYear_0>
    <RepANNumber xmlns="http://schemas.microsoft.com/sharepoint/v3" xsi:nil="true"/>
    <RepAreasOfExpertise_0 xmlns="http://schemas.microsoft.com/sharepoint/v3">
      <Terms xmlns="http://schemas.microsoft.com/office/infopath/2007/PartnerControls"/>
    </RepAreasOfExpertise_0>
    <RepSubjectContent_0 xmlns="http://schemas.microsoft.com/sharepoint/v3">
      <Terms xmlns="http://schemas.microsoft.com/office/infopath/2007/PartnerControls"/>
    </RepSubjectContent_0>
    <RepIsbn xmlns="http://schemas.microsoft.com/sharepoint/v3" xsi:nil="true"/>
    <RepAuthorInternal xmlns="http://schemas.microsoft.com/sharepoint/v3">
      <UserInfo>
        <DisplayName>i:0#.w|slo\e.dekleijn,#i:0#.w|slo\e.dekleijn,#e.dekleijn@slo.nl,#,#Emiel de Kleijn,#,#VO Tweede Fase,#Leerplanontwikkelaar scheikunde, Olympiade</DisplayName>
        <AccountId>190</AccountId>
        <AccountType/>
      </UserInfo>
    </RepAuthorInternal>
    <RepProjectName xmlns="http://schemas.microsoft.com/sharepoint/v3">Kernprogramma's</RepProjectName>
    <RepApaNotation xmlns="http://schemas.microsoft.com/sharepoint/v3" xsi:nil="true"/>
    <_dlc_DocId xmlns="7106a2ac-038a-457f-8b58-ec67130d9d6d">47XQ5P3E4USX-10-2272</_dlc_DocId>
    <_dlc_DocIdUrl xmlns="7106a2ac-038a-457f-8b58-ec67130d9d6d">
      <Url>http://downloads.slo.nl/_layouts/15/DocIdRedir.aspx?ID=47XQ5P3E4USX-10-2272</Url>
      <Description>47XQ5P3E4USX-10-2272</Description>
    </_dlc_DocIdUrl>
  </documentManagement>
</p:properties>
</file>

<file path=customXml/itemProps1.xml><?xml version="1.0" encoding="utf-8"?>
<ds:datastoreItem xmlns:ds="http://schemas.openxmlformats.org/officeDocument/2006/customXml" ds:itemID="{C9BA1B18-ABB3-45CE-AC65-59F7A81C64CA}"/>
</file>

<file path=customXml/itemProps2.xml><?xml version="1.0" encoding="utf-8"?>
<ds:datastoreItem xmlns:ds="http://schemas.openxmlformats.org/officeDocument/2006/customXml" ds:itemID="{7B0CB4A2-D0C5-420F-98AD-96F8139D3F64}"/>
</file>

<file path=customXml/itemProps3.xml><?xml version="1.0" encoding="utf-8"?>
<ds:datastoreItem xmlns:ds="http://schemas.openxmlformats.org/officeDocument/2006/customXml" ds:itemID="{33C4AA44-03E9-49A4-BDF9-2C55C123EA47}"/>
</file>

<file path=customXml/itemProps4.xml><?xml version="1.0" encoding="utf-8"?>
<ds:datastoreItem xmlns:ds="http://schemas.openxmlformats.org/officeDocument/2006/customXml" ds:itemID="{1F189427-3034-41A6-B769-A5C240E3F557}"/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179</Words>
  <Application>Microsoft Office PowerPoint</Application>
  <PresentationFormat>Breedbeeld</PresentationFormat>
  <Paragraphs>48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SLO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Grafische weergave leerdoelenkaart scheikunde</dc:title>
  <dc:creator>Mireille Kremer</dc:creator>
  <cp:lastModifiedBy>Lammie Stoffers</cp:lastModifiedBy>
  <cp:revision>8</cp:revision>
  <dcterms:created xsi:type="dcterms:W3CDTF">2015-09-03T10:20:00Z</dcterms:created>
  <dcterms:modified xsi:type="dcterms:W3CDTF">2015-10-30T15:12:51Z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0x010100D2854694664375418C0DFD97ECA4320E</vt:lpwstr>
  </property>
  <property fmtid="{D5CDD505-2E9C-101B-9397-08002B2CF9AE}" pid="3" name="_dlc_DocIdItemGuid">
    <vt:lpwstr>75b61969-6273-4e3d-ba5f-1c91b2461598</vt:lpwstr>
  </property>
  <property fmtid="{D5CDD505-2E9C-101B-9397-08002B2CF9AE}" pid="4" name="TaxKeyword">
    <vt:lpwstr/>
  </property>
  <property fmtid="{D5CDD505-2E9C-101B-9397-08002B2CF9AE}" pid="5" name="RepAreasOfExpertise">
    <vt:lpwstr/>
  </property>
  <property fmtid="{D5CDD505-2E9C-101B-9397-08002B2CF9AE}" pid="6" name="RepDocumentType">
    <vt:lpwstr/>
  </property>
  <property fmtid="{D5CDD505-2E9C-101B-9397-08002B2CF9AE}" pid="7" name="RepSectionSpecificTheme">
    <vt:lpwstr/>
  </property>
  <property fmtid="{D5CDD505-2E9C-101B-9397-08002B2CF9AE}" pid="8" name="RepCurricularTheme">
    <vt:lpwstr/>
  </property>
  <property fmtid="{D5CDD505-2E9C-101B-9397-08002B2CF9AE}" pid="9" name="TaxKeywordTaxHTField">
    <vt:lpwstr/>
  </property>
  <property fmtid="{D5CDD505-2E9C-101B-9397-08002B2CF9AE}" pid="10" name="RepSection">
    <vt:lpwstr/>
  </property>
  <property fmtid="{D5CDD505-2E9C-101B-9397-08002B2CF9AE}" pid="11" name="RepAuthor">
    <vt:lpwstr/>
  </property>
  <property fmtid="{D5CDD505-2E9C-101B-9397-08002B2CF9AE}" pid="12" name="RepSubjectContent">
    <vt:lpwstr/>
  </property>
  <property fmtid="{D5CDD505-2E9C-101B-9397-08002B2CF9AE}" pid="13" name="RepSector">
    <vt:lpwstr>40;#Vo|30dc6674-5c77-4879-9c2a-adfa83fc2cff</vt:lpwstr>
  </property>
  <property fmtid="{D5CDD505-2E9C-101B-9397-08002B2CF9AE}" pid="14" name="RepFileFormat">
    <vt:lpwstr/>
  </property>
  <property fmtid="{D5CDD505-2E9C-101B-9397-08002B2CF9AE}" pid="15" name="RepYear">
    <vt:lpwstr>110;#2015|c53edfba-e7e3-4452-afb2-43f7c4ee8bb9</vt:lpwstr>
  </property>
</Properties>
</file>